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sldIdLst>
    <p:sldId id="274" r:id="rId5"/>
    <p:sldId id="275" r:id="rId6"/>
    <p:sldId id="278" r:id="rId7"/>
    <p:sldId id="276" r:id="rId8"/>
    <p:sldId id="277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159B2D-2F98-D033-E924-E5E83C0AD772}" v="484" dt="2025-03-31T16:27:52.696"/>
    <p1510:client id="{D8EB7B74-DD96-9C18-5139-A3B43D1DD067}" v="59" dt="2025-03-31T16:34:58.4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DDDEA-63BC-40A0-8BC0-D6413F38691F}" type="datetimeFigureOut">
              <a:rPr lang="en-US" smtClean="0"/>
              <a:t>04/01/2025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6F76E-E60C-4C54-B47A-C2C406EC8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8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04/01/2025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7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04/01/2025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6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04/01/2025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85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04/01/2025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3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04/01/2025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04/01/2025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04/01/2025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04/01/2025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3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04/01/2025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04/01/2025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521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5707&amp;picture=mijn-vrienden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13" Type="http://schemas.openxmlformats.org/officeDocument/2006/relationships/image" Target="../media/image16.tmp"/><Relationship Id="rId3" Type="http://schemas.openxmlformats.org/officeDocument/2006/relationships/image" Target="../media/image6.tmp"/><Relationship Id="rId7" Type="http://schemas.openxmlformats.org/officeDocument/2006/relationships/image" Target="../media/image10.tmp"/><Relationship Id="rId12" Type="http://schemas.openxmlformats.org/officeDocument/2006/relationships/image" Target="../media/image15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mp"/><Relationship Id="rId11" Type="http://schemas.openxmlformats.org/officeDocument/2006/relationships/image" Target="../media/image14.tmp"/><Relationship Id="rId5" Type="http://schemas.openxmlformats.org/officeDocument/2006/relationships/image" Target="../media/image8.tmp"/><Relationship Id="rId10" Type="http://schemas.openxmlformats.org/officeDocument/2006/relationships/image" Target="../media/image13.tmp"/><Relationship Id="rId4" Type="http://schemas.openxmlformats.org/officeDocument/2006/relationships/image" Target="../media/image7.tmp"/><Relationship Id="rId9" Type="http://schemas.openxmlformats.org/officeDocument/2006/relationships/image" Target="../media/image12.tmp"/><Relationship Id="rId14" Type="http://schemas.openxmlformats.org/officeDocument/2006/relationships/image" Target="../media/image17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7">
            <a:extLst>
              <a:ext uri="{FF2B5EF4-FFF2-40B4-BE49-F238E27FC236}">
                <a16:creationId xmlns:a16="http://schemas.microsoft.com/office/drawing/2014/main" id="{6B695AA2-4B70-477F-AF90-536B720A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8" name="Picture 7" descr="A dog looking at the camera">
            <a:extLst>
              <a:ext uri="{FF2B5EF4-FFF2-40B4-BE49-F238E27FC236}">
                <a16:creationId xmlns:a16="http://schemas.microsoft.com/office/drawing/2014/main" id="{F0B92F21-44D0-49F2-B59D-6723737D9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1020431"/>
            <a:ext cx="10225530" cy="1475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Beta-kindness to animals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2495445"/>
            <a:ext cx="10225530" cy="59032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April 2, 2025</a:t>
            </a:r>
          </a:p>
        </p:txBody>
      </p:sp>
    </p:spTree>
    <p:extLst>
      <p:ext uri="{BB962C8B-B14F-4D97-AF65-F5344CB8AC3E}">
        <p14:creationId xmlns:p14="http://schemas.microsoft.com/office/powerpoint/2010/main" val="1205248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DA4F5-2222-42E6-A063-9D86C07D9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members </a:t>
            </a:r>
            <a:br>
              <a:rPr lang="en-US" dirty="0"/>
            </a:br>
            <a:r>
              <a:rPr lang="en-US" dirty="0"/>
              <a:t>Join Remind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18DB1FB-21D9-4D45-ACA0-C77E0C5FE7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7439" y="2887855"/>
            <a:ext cx="1955836" cy="193821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1F32CA-77BB-44AF-A4CF-AD97D71D7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6" y="2800350"/>
            <a:ext cx="3213593" cy="2171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0D102E-3A61-4209-9F42-61DE70A7560D}"/>
              </a:ext>
            </a:extLst>
          </p:cNvPr>
          <p:cNvSpPr txBox="1"/>
          <p:nvPr/>
        </p:nvSpPr>
        <p:spPr>
          <a:xfrm>
            <a:off x="4814815" y="1648063"/>
            <a:ext cx="6791475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Add the Remind app to your ClassLink page</a:t>
            </a:r>
          </a:p>
          <a:p>
            <a:pPr marL="342900" indent="-342900">
              <a:buAutoNum type="arabicPeriod"/>
            </a:pPr>
            <a:r>
              <a:rPr lang="en-US" sz="2400" dirty="0"/>
              <a:t>Accept and sign in without phone number</a:t>
            </a:r>
          </a:p>
          <a:p>
            <a:pPr marL="342900" indent="-342900">
              <a:buAutoNum type="arabicPeriod"/>
            </a:pPr>
            <a:r>
              <a:rPr lang="en-US" sz="2400" dirty="0"/>
              <a:t>+ class</a:t>
            </a:r>
          </a:p>
          <a:p>
            <a:pPr marL="342900" indent="-342900">
              <a:buAutoNum type="arabicPeriod"/>
            </a:pPr>
            <a:r>
              <a:rPr lang="en-US" sz="2400" dirty="0"/>
              <a:t>Enter class code: beta202425</a:t>
            </a:r>
          </a:p>
          <a:p>
            <a:pPr marL="342900" indent="-342900">
              <a:buAutoNum type="arabicPeriod"/>
            </a:pPr>
            <a:r>
              <a:rPr lang="en-US" sz="2400" dirty="0"/>
              <a:t>Type your first and last name</a:t>
            </a:r>
          </a:p>
          <a:p>
            <a:pPr marL="342900" indent="-342900">
              <a:buAutoNum type="arabicPeriod"/>
            </a:pPr>
            <a:r>
              <a:rPr lang="en-US" sz="2400" dirty="0"/>
              <a:t>Wait patiently to be approved</a:t>
            </a:r>
          </a:p>
          <a:p>
            <a:pPr marL="342900" indent="-342900">
              <a:buAutoNum type="arabicPeriod"/>
            </a:pPr>
            <a:r>
              <a:rPr lang="en-US" sz="2400" dirty="0"/>
              <a:t>Once approved, complete the Microsoft form for </a:t>
            </a:r>
          </a:p>
          <a:p>
            <a:r>
              <a:rPr lang="en-US" sz="2400" dirty="0"/>
              <a:t> attendance.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618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784C9-20CE-4CEA-9D48-3A9484506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members find a new member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A9DBEC-64E1-4AFC-850E-47590BB9E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5037" y="3209925"/>
            <a:ext cx="2698314" cy="22098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93845-19AE-4B17-B1E1-801CE67D7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Buddy up!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476B22-7991-406A-A4D6-F8D1118F1BB2}"/>
              </a:ext>
            </a:extLst>
          </p:cNvPr>
          <p:cNvSpPr txBox="1"/>
          <p:nvPr/>
        </p:nvSpPr>
        <p:spPr>
          <a:xfrm>
            <a:off x="5029200" y="1657350"/>
            <a:ext cx="6906891" cy="424731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dirty="0"/>
              <a:t>1.Old member find a new member and go sit with them.</a:t>
            </a:r>
          </a:p>
          <a:p>
            <a:r>
              <a:rPr lang="en-US" dirty="0"/>
              <a:t>2. Check to see if they are on Remind, if not help them add the</a:t>
            </a:r>
          </a:p>
          <a:p>
            <a:r>
              <a:rPr lang="en-US" dirty="0"/>
              <a:t>    Beta class.  Class code: beta202425</a:t>
            </a:r>
          </a:p>
          <a:p>
            <a:r>
              <a:rPr lang="en-US" dirty="0"/>
              <a:t>3. Once their request to join has been approved, help them find the </a:t>
            </a:r>
          </a:p>
          <a:p>
            <a:r>
              <a:rPr lang="en-US" dirty="0"/>
              <a:t>    Microsoft form.  Answer question for attendance.</a:t>
            </a:r>
          </a:p>
          <a:p>
            <a:r>
              <a:rPr lang="en-US" dirty="0"/>
              <a:t>4. Now, direct them to Montford webpage.  Go to Beta page.  Review </a:t>
            </a:r>
          </a:p>
          <a:p>
            <a:r>
              <a:rPr lang="en-US" dirty="0"/>
              <a:t>    All the things on page.  Especially pointing out the volunteer </a:t>
            </a:r>
          </a:p>
          <a:p>
            <a:r>
              <a:rPr lang="en-US" dirty="0"/>
              <a:t>    log form. Remind them they must print it and fill out all parts.</a:t>
            </a:r>
          </a:p>
          <a:p>
            <a:r>
              <a:rPr lang="en-US" dirty="0"/>
              <a:t>5. New members, you will need 3 volunteer/community service hours</a:t>
            </a:r>
          </a:p>
          <a:p>
            <a:r>
              <a:rPr lang="en-US" dirty="0"/>
              <a:t>     by the last day of school, 5/23/25.</a:t>
            </a:r>
          </a:p>
          <a:p>
            <a:r>
              <a:rPr lang="en-US" dirty="0"/>
              <a:t>6. Show them the “Files” section on the Remind app to find meeting</a:t>
            </a:r>
          </a:p>
          <a:p>
            <a:r>
              <a:rPr lang="en-US" dirty="0"/>
              <a:t>     notes, and volunteer/service hour form.</a:t>
            </a:r>
          </a:p>
          <a:p>
            <a:pPr marL="342900" indent="-342900">
              <a:buAutoNum type="arabicPeriod" startAt="7"/>
            </a:pPr>
            <a:r>
              <a:rPr lang="en-US" dirty="0"/>
              <a:t>Tell them to check Remind at least once a week to find any other</a:t>
            </a:r>
          </a:p>
          <a:p>
            <a:r>
              <a:rPr lang="en-US" dirty="0"/>
              <a:t>     Beta information, or volunteer opportunities.</a:t>
            </a:r>
          </a:p>
          <a:p>
            <a:r>
              <a:rPr lang="en-US" dirty="0"/>
              <a:t>8.  Answer any questions they might have about Beta.</a:t>
            </a:r>
          </a:p>
        </p:txBody>
      </p:sp>
    </p:spTree>
    <p:extLst>
      <p:ext uri="{BB962C8B-B14F-4D97-AF65-F5344CB8AC3E}">
        <p14:creationId xmlns:p14="http://schemas.microsoft.com/office/powerpoint/2010/main" val="2160442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A96C3-B4CD-4402-9C56-14E403997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Kindness to animals charity drive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9859C-7171-4DA8-95D4-F25FE46D7C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Collection dates: APRIL 7- 17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37F13-C81F-478B-B2CC-ECD5F1A1A8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Enrichment toys- Boredom busters/interactive puzzles</a:t>
            </a:r>
          </a:p>
          <a:p>
            <a:r>
              <a:rPr lang="en-US" dirty="0"/>
              <a:t>Indestructible toys- Kong</a:t>
            </a:r>
          </a:p>
          <a:p>
            <a:r>
              <a:rPr lang="en-US" dirty="0"/>
              <a:t>Long lasting chews- bully sticks, antlers, etc. No rawhide treats at all!</a:t>
            </a:r>
          </a:p>
          <a:p>
            <a:r>
              <a:rPr lang="en-US" dirty="0"/>
              <a:t>Peanut butter</a:t>
            </a:r>
          </a:p>
          <a:p>
            <a:r>
              <a:rPr lang="en-US" dirty="0"/>
              <a:t>Puppy pads</a:t>
            </a:r>
          </a:p>
          <a:p>
            <a:r>
              <a:rPr lang="en-US" dirty="0"/>
              <a:t>Martingale collars</a:t>
            </a:r>
          </a:p>
          <a:p>
            <a:r>
              <a:rPr lang="en-US" dirty="0"/>
              <a:t>Leashes</a:t>
            </a:r>
          </a:p>
          <a:p>
            <a:r>
              <a:rPr lang="en-US" dirty="0"/>
              <a:t>Dry dog food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69955F-90CD-4D7E-8132-BA755BC4A2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Who are they?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32256A-20F2-4EBF-84EE-1F7B6B02531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1A1A1A"/>
                </a:solidFill>
                <a:effectLst/>
                <a:latin typeface="Poppins" panose="00000500000000000000" pitchFamily="2" charset="0"/>
              </a:rPr>
              <a:t>A North Florida Dog Rescue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Based in Quincy, Florida, located just outside of Tallahassee</a:t>
            </a:r>
          </a:p>
          <a:p>
            <a:pPr algn="l"/>
            <a:r>
              <a:rPr lang="en-US" dirty="0">
                <a:solidFill>
                  <a:srgbClr val="333333"/>
                </a:solidFill>
                <a:latin typeface="Poppins" panose="00000500000000000000" pitchFamily="2" charset="0"/>
              </a:rPr>
              <a:t>O</a:t>
            </a:r>
            <a:r>
              <a:rPr lang="en-US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ur rescue proudly serves North Florida communities with compassion and dedication.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2B87BD-2892-4C8E-9A45-B09A1B887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054" y="729658"/>
            <a:ext cx="3554603" cy="17087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4015CC-C170-434C-A23F-05C1E2A977F1}"/>
              </a:ext>
            </a:extLst>
          </p:cNvPr>
          <p:cNvSpPr txBox="1"/>
          <p:nvPr/>
        </p:nvSpPr>
        <p:spPr>
          <a:xfrm>
            <a:off x="1934427" y="5902327"/>
            <a:ext cx="7683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Earn 2 volunteer hours for every 5 items donated.</a:t>
            </a:r>
          </a:p>
        </p:txBody>
      </p:sp>
    </p:spTree>
    <p:extLst>
      <p:ext uri="{BB962C8B-B14F-4D97-AF65-F5344CB8AC3E}">
        <p14:creationId xmlns:p14="http://schemas.microsoft.com/office/powerpoint/2010/main" val="531767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5FF474-E96A-4940-9FAC-8102172BD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27" y="523806"/>
            <a:ext cx="2470277" cy="24131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030868-80F8-4C2A-A3EA-36CC16C3E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337" y="641434"/>
            <a:ext cx="2438525" cy="24194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0746E1-9867-4F3B-A36C-FA717FD6B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6764" y="790520"/>
            <a:ext cx="2425825" cy="21464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0611F3-660C-46E0-AC71-A8664CC104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022" y="2704983"/>
            <a:ext cx="2457576" cy="24321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22DBD1-EB3E-49D4-B867-1BB7E0FE83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6209" y="3060908"/>
            <a:ext cx="2502029" cy="24194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FE7197-B8AF-4544-AFF8-83AFD1DD2F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5725" y="2759904"/>
            <a:ext cx="2167724" cy="21400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8395AD-3CBC-493A-A97C-5757537D5A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710" y="4870596"/>
            <a:ext cx="1794456" cy="18541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15A92F-DA69-4DA0-9C0E-941D6C5FA9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3017" y="647784"/>
            <a:ext cx="2495678" cy="24131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F4836C9-E67B-4255-A62E-0FC6A8BB61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63463" y="797860"/>
            <a:ext cx="1496113" cy="14612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9E2C98-D167-47B0-8C13-593E8F8BA1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5157" y="3131703"/>
            <a:ext cx="2438525" cy="24956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347F01E-13AA-4BBB-8BB4-8C8C707FF9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00601" y="2343137"/>
            <a:ext cx="2358975" cy="23113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088A19B-F29B-4A92-B8E0-E39228C70D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09083" y="4707169"/>
            <a:ext cx="2103207" cy="209261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9F42930-9B2B-49CD-9CAD-B3C5517BCF6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64478" y="4707169"/>
            <a:ext cx="2097606" cy="201754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4B428AA-F896-419A-898A-8B24DE4BF3B1}"/>
              </a:ext>
            </a:extLst>
          </p:cNvPr>
          <p:cNvSpPr txBox="1"/>
          <p:nvPr/>
        </p:nvSpPr>
        <p:spPr>
          <a:xfrm>
            <a:off x="4872956" y="5732526"/>
            <a:ext cx="4525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Some of the puppies that need a home and that you will be helping!</a:t>
            </a:r>
          </a:p>
        </p:txBody>
      </p:sp>
    </p:spTree>
    <p:extLst>
      <p:ext uri="{BB962C8B-B14F-4D97-AF65-F5344CB8AC3E}">
        <p14:creationId xmlns:p14="http://schemas.microsoft.com/office/powerpoint/2010/main" val="1140234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A46EEB-03C6-A258-B042-1C6A97B2B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309003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0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Field </a:t>
            </a:r>
            <a:r>
              <a:rPr lang="en-US" sz="2800" dirty="0">
                <a:solidFill>
                  <a:schemeClr val="tx2"/>
                </a:solidFill>
              </a:rPr>
              <a:t>Trip</a:t>
            </a:r>
            <a:r>
              <a:rPr lang="en-US" sz="2800" b="0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INFO –APRIL 25th AT HANGAR 38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C1015-B10F-63C5-AA04-5542C7A9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4" y="1896533"/>
            <a:ext cx="6309003" cy="3962266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285750" indent="-285750"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2"/>
                </a:solidFill>
              </a:rPr>
              <a:t>Attach completed service log ( with at least 10 hours) to the purple form and return to Mrs. Sullivan. If you have turned in forms already, that is fine! </a:t>
            </a:r>
          </a:p>
          <a:p>
            <a:pPr marL="285750" indent="-285750"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2"/>
                </a:solidFill>
              </a:rPr>
              <a:t>Pay the $15 online through E-funds for school- you will see Beta trip as a choice. </a:t>
            </a:r>
          </a:p>
          <a:p>
            <a:pPr marL="285750" indent="-285750"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2"/>
                </a:solidFill>
              </a:rPr>
              <a:t>Forms are DUE April 15th. We will open the trip up to new members on the 16th, depending on numbers.</a:t>
            </a:r>
            <a:endParaRPr lang="en-US">
              <a:solidFill>
                <a:schemeClr val="tx2"/>
              </a:solidFill>
            </a:endParaRPr>
          </a:p>
          <a:p>
            <a:pPr marL="285750" indent="-285750"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2"/>
                </a:solidFill>
              </a:rPr>
              <a:t>You are responsible for letting your teachers know you will miss class PRIOR to the trip, 1st-4th period</a:t>
            </a:r>
          </a:p>
          <a:p>
            <a:pPr marL="285750" indent="-285750"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2"/>
                </a:solidFill>
              </a:rPr>
              <a:t>Wear your BETA shirt </a:t>
            </a:r>
          </a:p>
          <a:p>
            <a:pPr marL="285750" indent="-285750"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2"/>
                </a:solidFill>
              </a:rPr>
              <a:t>Food, drink, bowling and games are all included – you may bring extra money if you want. </a:t>
            </a:r>
          </a:p>
          <a:p>
            <a:pPr marL="285750" indent="-285750">
              <a:buFont typeface="Wingdings 2" panose="05020102010507070707" pitchFamily="18" charset="2"/>
              <a:buChar char=""/>
            </a:pPr>
            <a:endParaRPr lang="en-US">
              <a:solidFill>
                <a:schemeClr val="tx2"/>
              </a:solidFill>
            </a:endParaRPr>
          </a:p>
        </p:txBody>
      </p:sp>
      <p:pic>
        <p:nvPicPr>
          <p:cNvPr id="5" name="Content Placeholder 4" descr="Blue ball in a bowling alley lane">
            <a:extLst>
              <a:ext uri="{FF2B5EF4-FFF2-40B4-BE49-F238E27FC236}">
                <a16:creationId xmlns:a16="http://schemas.microsoft.com/office/drawing/2014/main" id="{AC51796D-07AC-B9C3-7B9D-0B52A03376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5491" r="29048" b="-1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4683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16C154-5A0F-4CDC-8C15-D2E2158464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6D3478-2986-4664-940C-67E0CAA21E0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956C3F92-CC28-42D8-BF09-0770755510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{441058AB-3073-4CDC-87DF-E6FD136A9296}tf56535239_win32</Template>
  <TotalTime>1455</TotalTime>
  <Words>487</Words>
  <Application>Microsoft Office PowerPoint</Application>
  <PresentationFormat>Widescreen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Franklin Gothic Book</vt:lpstr>
      <vt:lpstr>Franklin Gothic Demi</vt:lpstr>
      <vt:lpstr>Poppins</vt:lpstr>
      <vt:lpstr>Wingdings 2</vt:lpstr>
      <vt:lpstr>DividendVTI</vt:lpstr>
      <vt:lpstr>Beta-kindness to animals</vt:lpstr>
      <vt:lpstr>New members  Join Remind</vt:lpstr>
      <vt:lpstr>Old members find a new member</vt:lpstr>
      <vt:lpstr>Kindness to animals charity drive  </vt:lpstr>
      <vt:lpstr>PowerPoint Presentation</vt:lpstr>
      <vt:lpstr>Field Trip INFO –APRIL 25th AT HANGAR 38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Beta-kindness to animals</dc:title>
  <dc:creator>Lowery, Darlene</dc:creator>
  <cp:lastModifiedBy>Lowery, Darlene</cp:lastModifiedBy>
  <cp:revision>117</cp:revision>
  <dcterms:created xsi:type="dcterms:W3CDTF">2025-03-27T14:21:47Z</dcterms:created>
  <dcterms:modified xsi:type="dcterms:W3CDTF">2025-04-01T15:00:43Z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